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BD1D4-3FBA-40AB-9A16-0B1FA7808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2DB71-26F2-4498-AD0C-68BA35D577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E94C2-8C8E-4753-BB46-3F1614D5E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FAF92-2CE0-4AF5-AC74-7B636B23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06092-7ACE-4A78-863E-81D9780A6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9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A458B-36EF-4092-827F-A5C526BC4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92388-4B8B-448C-8D3A-3D91EBBF9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1D6FC-C157-44EC-9D52-84A5729DF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02DF1-E17D-48CA-9AC0-1CB9F9983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93EB8-2FDC-4296-89BC-5FD2C8003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14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B90C73-F82C-4364-8422-01A4746885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48F28B-07F7-4B97-8B61-34380680D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46522-C392-44F9-9CB2-B6ED6D30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CA2C5-BEE0-43EB-800C-00EEB43DD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BD19B-BBB4-4B6C-BA8E-4FD117840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19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1320F-AE60-4F4F-A66D-3347B5D9A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384F4-51E6-43AE-AEF3-51A3B9380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95FAB-8EAD-43F0-8064-C06B7A86C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F0A9D-D8BB-4DD0-B7D8-A99C5CED0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6F548-9AB6-46B6-8259-CC9DDB50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32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C4B42-7E64-43AA-B27D-7A1904D3F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9295EF-7CBB-4F47-87F8-FB814BE51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E42EA-C11D-43A2-A812-11D18C9F9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387D8-A438-460B-BA23-C6723B140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CD1BE-F63E-473B-BCF1-91438ECB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20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5DF51-E73C-402E-B3AA-4875E00ED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EC36C-D8C6-429D-91F1-91D817295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D1F71C-0591-4155-B573-D822D1BC2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CF9F8-41F9-4973-90AD-4AB5B74A7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2CC0E6-23DE-4AEE-95AA-7DB103E40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2CA341-DD73-4968-904C-65A229DF7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5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86697-F9C1-4EB8-8C80-A94EBCC7F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12DD50-EF44-43D9-9448-5A9411AB0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EC656-E09A-4D19-9401-DDEE8BCA5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B8AD02-5B9B-4E7E-81DB-1D374372AB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D80420-F25F-42BB-ACB7-F2CA1A72D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E5F776-A78E-4B1D-AD5A-D2F1156B1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36EE3-C101-4C42-B9F9-D5CFB850B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2DB87B-85EE-4735-86A2-E478597CB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9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5B56F-3F9F-4B9E-A820-AC7A97ACC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C1D886-0E05-4EFD-A5E9-434128271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7124E-4B64-48EB-A4D8-1517032A1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9A0B84-FD7E-4283-8E2F-96F2596C9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E11B32-4AEF-4E79-80DC-9F61D63CB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0142CF-AAF5-4349-B348-516D8B650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96621-E5F5-4B1E-AA93-DE7F9876A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125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8867D-00AD-42CF-8AF5-562C572AF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6C4D7-B7DD-4E6D-BA98-93B64BF8E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43BE7B-07D8-4F0F-A237-3486E720C9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BCBA6-08CC-4AF7-AC7E-7D0431489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A4194D-34A9-4A58-96D6-5AEE9199F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85FAE-6335-4807-BDC6-09FBAB211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11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9CBFE-BF14-4BDE-B3C1-218146455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413BC9-6A3F-46A2-AF37-F2A48B01B5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60E9E4-689C-402E-89C2-6E7C70F1A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AA377-A46A-40D9-AD87-F933BCA03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52DB2-7FDA-464E-AA32-1C6274CA9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24244-D2BC-4666-B85B-E1A8792BA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3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677B67-30BA-4590-99BA-89D565CC7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490C24-BD46-48AD-A132-5DFB81D6E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EE977-ECE2-4721-9E8F-C0F87BAC5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14B37-2AA5-4697-B683-E1CE6745443B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73EDD-A951-4870-8315-141D37306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C7C6B-071D-4288-BD93-B8B48C0345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31A1A-4672-4B1C-820E-648323E6B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3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99551-9A82-4E8A-9E98-6BC0E6D01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1: Putting out proper 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EBE5D-3C3C-4353-B65E-9EE8CA62D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What’s your message? Is it on brand?</a:t>
            </a:r>
          </a:p>
          <a:p>
            <a:r>
              <a:rPr lang="en-US" dirty="0"/>
              <a:t>Messaging matters</a:t>
            </a:r>
          </a:p>
          <a:p>
            <a:pPr lvl="1"/>
            <a:r>
              <a:rPr lang="en-US" dirty="0"/>
              <a:t>How does it work within the “Chiropractic” brand as a whole?</a:t>
            </a:r>
          </a:p>
          <a:p>
            <a:r>
              <a:rPr lang="en-US" dirty="0"/>
              <a:t>FB Ads are not the ONLY strategy, there are different strategies for different audiences.</a:t>
            </a:r>
          </a:p>
          <a:p>
            <a:pPr lvl="1"/>
            <a:r>
              <a:rPr lang="en-US" dirty="0"/>
              <a:t>Be conscientious about how you’re using this content in more than one way</a:t>
            </a:r>
          </a:p>
          <a:p>
            <a:pPr lvl="1"/>
            <a:r>
              <a:rPr lang="en-US" dirty="0"/>
              <a:t>We will show you FB Ads, but you can use it on many different levels.</a:t>
            </a:r>
          </a:p>
        </p:txBody>
      </p:sp>
    </p:spTree>
    <p:extLst>
      <p:ext uri="{BB962C8B-B14F-4D97-AF65-F5344CB8AC3E}">
        <p14:creationId xmlns:p14="http://schemas.microsoft.com/office/powerpoint/2010/main" val="303374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E735C-200E-42DF-85B3-47257429E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2: Audiences + Targeting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0E2E2-322E-4659-ABE9-F62869FCC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Pulling the data you already have</a:t>
            </a:r>
          </a:p>
          <a:p>
            <a:r>
              <a:rPr lang="en-US" dirty="0"/>
              <a:t>How to upload and create Audiences on FB</a:t>
            </a:r>
          </a:p>
          <a:p>
            <a:r>
              <a:rPr lang="en-US" dirty="0"/>
              <a:t>LAL and how to create LAL audiences</a:t>
            </a:r>
          </a:p>
          <a:p>
            <a:r>
              <a:rPr lang="en-US" dirty="0"/>
              <a:t>Data-driven decisions based on their demographic information</a:t>
            </a:r>
          </a:p>
        </p:txBody>
      </p:sp>
    </p:spTree>
    <p:extLst>
      <p:ext uri="{BB962C8B-B14F-4D97-AF65-F5344CB8AC3E}">
        <p14:creationId xmlns:p14="http://schemas.microsoft.com/office/powerpoint/2010/main" val="226976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B2EE6-C4F6-4DB3-9ABB-672EF64AC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3: Ad Placement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E53CE-4FC1-45A9-BE59-E88B9548E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not just Facebook, the reach is much greater</a:t>
            </a:r>
          </a:p>
          <a:p>
            <a:r>
              <a:rPr lang="en-US" dirty="0"/>
              <a:t>What kinds of Ads work best with different types of placements</a:t>
            </a:r>
          </a:p>
          <a:p>
            <a:r>
              <a:rPr lang="en-US" dirty="0"/>
              <a:t>How people consume different placements</a:t>
            </a:r>
          </a:p>
        </p:txBody>
      </p:sp>
    </p:spTree>
    <p:extLst>
      <p:ext uri="{BB962C8B-B14F-4D97-AF65-F5344CB8AC3E}">
        <p14:creationId xmlns:p14="http://schemas.microsoft.com/office/powerpoint/2010/main" val="114406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12944-6E32-429E-B0C2-16E1C964F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picture: creating your first 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19C74-57E6-4570-8021-A7E41FE71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Walk them through the entire creation process</a:t>
            </a:r>
          </a:p>
          <a:p>
            <a:pPr lvl="1"/>
            <a:r>
              <a:rPr lang="en-US" dirty="0"/>
              <a:t>Creating an Audience</a:t>
            </a:r>
          </a:p>
          <a:p>
            <a:pPr lvl="1"/>
            <a:r>
              <a:rPr lang="en-US" dirty="0"/>
              <a:t>Creating the Ad</a:t>
            </a:r>
          </a:p>
          <a:p>
            <a:pPr lvl="1"/>
            <a:r>
              <a:rPr lang="en-US" dirty="0"/>
              <a:t>Setting Ad Placement</a:t>
            </a:r>
          </a:p>
          <a:p>
            <a:pPr lvl="1"/>
            <a:r>
              <a:rPr lang="en-US" dirty="0"/>
              <a:t>Walking through optimal copy + visuals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712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14EC9-9A8A-49F3-AA3F-2771C50D6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1EF8B-C2FE-450C-B429-4F9B8B761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CEF Placeholder</a:t>
            </a:r>
          </a:p>
          <a:p>
            <a:pPr lvl="1"/>
            <a:r>
              <a:rPr lang="en-US" dirty="0"/>
              <a:t>Testimonials?</a:t>
            </a:r>
          </a:p>
          <a:p>
            <a:pPr lvl="1"/>
            <a:r>
              <a:rPr lang="en-US" dirty="0"/>
              <a:t>Snippets of the course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937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181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Part 1: Putting out proper ads</vt:lpstr>
      <vt:lpstr>Part 2: Audiences + Targeting</vt:lpstr>
      <vt:lpstr>Part 3: Ad Placement</vt:lpstr>
      <vt:lpstr>Big picture: creating your first Ad</vt:lpstr>
      <vt:lpstr>Housekeeping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1: Putting out proper ads</dc:title>
  <dc:creator>LB-SSR</dc:creator>
  <cp:lastModifiedBy>LB-SSR</cp:lastModifiedBy>
  <cp:revision>2</cp:revision>
  <dcterms:created xsi:type="dcterms:W3CDTF">2020-07-14T16:37:39Z</dcterms:created>
  <dcterms:modified xsi:type="dcterms:W3CDTF">2020-07-14T16:56:17Z</dcterms:modified>
</cp:coreProperties>
</file>